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4" r:id="rId3"/>
    <p:sldId id="275" r:id="rId4"/>
    <p:sldId id="272" r:id="rId5"/>
    <p:sldId id="276" r:id="rId6"/>
    <p:sldId id="273" r:id="rId7"/>
    <p:sldId id="278" r:id="rId8"/>
    <p:sldId id="270" r:id="rId9"/>
    <p:sldId id="279" r:id="rId10"/>
    <p:sldId id="271" r:id="rId11"/>
    <p:sldId id="277" r:id="rId12"/>
    <p:sldId id="280" r:id="rId13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86" d="100"/>
          <a:sy n="86" d="100"/>
        </p:scale>
        <p:origin x="562" y="5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dirty="0"/>
              <a:t>Kliknite da biste uredili stil naslova matrice</a:t>
            </a:r>
          </a:p>
        </p:txBody>
      </p:sp>
      <p:grpSp>
        <p:nvGrpSpPr>
          <p:cNvPr id="256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9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569CE-0776-4156-A833-53D066A9A27C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0D940-9584-4E15-A4F3-9801683B5B01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16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3CCFE-DB4E-4A11-830D-A5FFDAA28995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255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7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09287-0F25-401D-AF0E-3D21B214D69D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158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6AA99-9553-4153-BC7E-03D77CAB714E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EF402-B967-4332-81B2-53A28E205671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156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8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9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308E6-EE8E-4531-A3EB-39BBFBB81FE8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F82672-D62C-4FC9-9B1C-0B16EE5F5739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grpSp>
        <p:nvGrpSpPr>
          <p:cNvPr id="615" name="okvir" descr="Slika okvi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79344-90CE-4489-A779-78C916EF3703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614" name="okvir" descr="Slika okvi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F7218-2603-494F-AB8D-F606DD96D41D}" type="datetime1">
              <a:rPr lang="hr-HR" smtClean="0"/>
              <a:t>21.11.2021.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9FFDCE-2C48-42C0-9884-A5D8995316E5}" type="datetime1">
              <a:rPr lang="hr-HR" noProof="0" smtClean="0"/>
              <a:t>21.11.2021.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VUKOVAR U </a:t>
            </a:r>
            <a:r>
              <a:rPr lang="hr-HR" dirty="0">
                <a:solidFill>
                  <a:srgbClr val="FF0000"/>
                </a:solidFill>
              </a:rPr>
              <a:t>SRCU </a:t>
            </a:r>
            <a:r>
              <a:rPr lang="hr-HR" dirty="0"/>
              <a:t>4.B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18.11. Dan sjećanja na žrtve Domovinskog rata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987169" y="1628800"/>
            <a:ext cx="3744415" cy="3024336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Vukovar</a:t>
            </a:r>
          </a:p>
          <a:p>
            <a:r>
              <a:rPr lang="hr-HR" sz="2400" dirty="0"/>
              <a:t>hrabar, bombardiran</a:t>
            </a:r>
          </a:p>
          <a:p>
            <a:r>
              <a:rPr lang="hr-HR" sz="2400" dirty="0"/>
              <a:t>ratuje, bori se, pobjeđuje</a:t>
            </a:r>
          </a:p>
          <a:p>
            <a:r>
              <a:rPr lang="hr-HR" sz="2400" dirty="0"/>
              <a:t>Grad koji je slobodan.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heroj</a:t>
            </a:r>
          </a:p>
          <a:p>
            <a:endParaRPr lang="hr-HR" sz="2400" dirty="0"/>
          </a:p>
          <a:p>
            <a:r>
              <a:rPr lang="hr-HR" sz="2400" dirty="0"/>
              <a:t>Petra Milković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0677" y="1889674"/>
            <a:ext cx="5682207" cy="36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98162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113661"/>
            <a:ext cx="4921243" cy="663067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16" y="1556792"/>
            <a:ext cx="4663844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3667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300684"/>
            <a:ext cx="8280920" cy="62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0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876416" y="2552700"/>
            <a:ext cx="3800185" cy="274320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Vukovar</a:t>
            </a:r>
          </a:p>
          <a:p>
            <a:r>
              <a:rPr lang="hr-HR" sz="2400" dirty="0"/>
              <a:t>hrabar, uporan</a:t>
            </a:r>
          </a:p>
          <a:p>
            <a:r>
              <a:rPr lang="hr-HR" sz="2400" dirty="0"/>
              <a:t>ratovao, čuvao, ustrajao</a:t>
            </a:r>
          </a:p>
          <a:p>
            <a:r>
              <a:rPr lang="hr-HR" sz="2400" dirty="0"/>
              <a:t>Vukovar je bio uništen.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golubica</a:t>
            </a:r>
          </a:p>
          <a:p>
            <a:endParaRPr lang="hr-HR" sz="2400" dirty="0"/>
          </a:p>
          <a:p>
            <a:r>
              <a:rPr lang="hr-HR" sz="2400" dirty="0" err="1"/>
              <a:t>Lukas</a:t>
            </a:r>
            <a:r>
              <a:rPr lang="hr-HR" sz="2400" dirty="0"/>
              <a:t> </a:t>
            </a:r>
            <a:r>
              <a:rPr lang="hr-HR" sz="2400" dirty="0" err="1"/>
              <a:t>Ješe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6116" y="1988840"/>
            <a:ext cx="5778776" cy="38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6411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16632"/>
            <a:ext cx="4476924" cy="6626441"/>
          </a:xfrm>
          <a:prstGeom prst="rect">
            <a:avLst/>
          </a:prstGeom>
        </p:spPr>
      </p:pic>
      <p:pic>
        <p:nvPicPr>
          <p:cNvPr id="1028" name="Picture 4" descr="O slobodi - Izreke i cita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3284984"/>
            <a:ext cx="2314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3257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944532" y="2708920"/>
            <a:ext cx="3744415" cy="274320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Vukovar</a:t>
            </a:r>
          </a:p>
          <a:p>
            <a:r>
              <a:rPr lang="hr-HR" sz="2400" dirty="0"/>
              <a:t>malen, hrabar</a:t>
            </a:r>
          </a:p>
          <a:p>
            <a:r>
              <a:rPr lang="hr-HR" sz="2400" dirty="0"/>
              <a:t>bori se, pobjeđuje, oslobađa</a:t>
            </a:r>
          </a:p>
          <a:p>
            <a:r>
              <a:rPr lang="hr-HR" sz="2400" dirty="0"/>
              <a:t>Tužna sam zbog </a:t>
            </a:r>
            <a:r>
              <a:rPr lang="hr-HR" sz="2400" dirty="0">
                <a:solidFill>
                  <a:srgbClr val="FF0000"/>
                </a:solidFill>
              </a:rPr>
              <a:t>rat</a:t>
            </a:r>
            <a:r>
              <a:rPr lang="hr-HR" sz="2400" dirty="0"/>
              <a:t>a.</a:t>
            </a:r>
          </a:p>
          <a:p>
            <a:r>
              <a:rPr lang="hr-HR" sz="2400" dirty="0"/>
              <a:t>grad</a:t>
            </a:r>
          </a:p>
          <a:p>
            <a:endParaRPr lang="hr-HR" sz="2400" dirty="0"/>
          </a:p>
          <a:p>
            <a:r>
              <a:rPr lang="hr-HR" sz="2400" dirty="0"/>
              <a:t>Lara </a:t>
            </a:r>
            <a:r>
              <a:rPr lang="hr-HR" sz="2400" dirty="0" err="1"/>
              <a:t>Gjuraden</a:t>
            </a:r>
            <a:endParaRPr lang="hr-HR" sz="2400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113" y="2085262"/>
            <a:ext cx="5668962" cy="367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193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16632"/>
            <a:ext cx="4627471" cy="662468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804" y="155679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3311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765820" y="2636912"/>
            <a:ext cx="4320480" cy="274320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Vukovar</a:t>
            </a:r>
          </a:p>
          <a:p>
            <a:r>
              <a:rPr lang="hr-HR" sz="2400" dirty="0"/>
              <a:t>kraljevski, slobodan</a:t>
            </a:r>
          </a:p>
          <a:p>
            <a:r>
              <a:rPr lang="hr-HR" sz="2400" dirty="0"/>
              <a:t>bori se, ne odustaje, ne popušta</a:t>
            </a:r>
          </a:p>
          <a:p>
            <a:r>
              <a:rPr lang="hr-HR" sz="2400" dirty="0"/>
              <a:t>Tužna sam zbog rata.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vodotoranj</a:t>
            </a:r>
          </a:p>
          <a:p>
            <a:endParaRPr lang="hr-HR" sz="2400" dirty="0"/>
          </a:p>
          <a:p>
            <a:r>
              <a:rPr lang="hr-HR" sz="2400" dirty="0"/>
              <a:t>Franka Šimić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0276" y="2060848"/>
            <a:ext cx="5668962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438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868" y="116632"/>
            <a:ext cx="4761502" cy="664450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130" y="2420888"/>
            <a:ext cx="5643695" cy="352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7988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>
          <a:xfrm>
            <a:off x="981844" y="2204864"/>
            <a:ext cx="3528392" cy="2743200"/>
          </a:xfrm>
        </p:spPr>
        <p:txBody>
          <a:bodyPr>
            <a:noAutofit/>
          </a:bodyPr>
          <a:lstStyle/>
          <a:p>
            <a:r>
              <a:rPr lang="hr-HR" sz="2400" dirty="0">
                <a:solidFill>
                  <a:srgbClr val="FF0000"/>
                </a:solidFill>
              </a:rPr>
              <a:t>Vukovar</a:t>
            </a:r>
          </a:p>
          <a:p>
            <a:r>
              <a:rPr lang="hr-HR" sz="2400" dirty="0"/>
              <a:t>hrabar, borben</a:t>
            </a:r>
          </a:p>
          <a:p>
            <a:r>
              <a:rPr lang="hr-HR" sz="2400" dirty="0"/>
              <a:t>ratuje, bori se, obnavlja se</a:t>
            </a:r>
          </a:p>
          <a:p>
            <a:r>
              <a:rPr lang="hr-HR" sz="2400" dirty="0"/>
              <a:t>Tužna priča se dogodila.</a:t>
            </a:r>
          </a:p>
          <a:p>
            <a:r>
              <a:rPr lang="hr-HR" sz="2400" dirty="0">
                <a:solidFill>
                  <a:srgbClr val="FF0000"/>
                </a:solidFill>
              </a:rPr>
              <a:t>grad</a:t>
            </a:r>
          </a:p>
          <a:p>
            <a:endParaRPr lang="hr-HR" sz="2400" dirty="0"/>
          </a:p>
          <a:p>
            <a:r>
              <a:rPr lang="hr-HR" sz="2400" dirty="0"/>
              <a:t>Luna Medić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0113" y="1988840"/>
            <a:ext cx="583528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5033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8836"/>
            <a:ext cx="3992940" cy="668308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372" y="1372164"/>
            <a:ext cx="5976664" cy="395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565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ploč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7_TF02804846_TF02804846" id="{A5489B6C-81BC-479F-9848-A82C7F5662CB}" vid="{446BF683-5578-459A-BFDA-67523B809D0D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školske ploče (široki zaslon)</Template>
  <TotalTime>78</TotalTime>
  <Words>107</Words>
  <Application>Microsoft Office PowerPoint</Application>
  <PresentationFormat>Prilagođeno</PresentationFormat>
  <Paragraphs>38</Paragraphs>
  <Slides>12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Consolas</vt:lpstr>
      <vt:lpstr>Corbel</vt:lpstr>
      <vt:lpstr>Školska ploča 16 x 9</vt:lpstr>
      <vt:lpstr>VUKOVAR U SRCU 4.B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 U SRCU 4.B</dc:title>
  <dc:creator>Korisnik</dc:creator>
  <cp:lastModifiedBy>Kristina Vidović</cp:lastModifiedBy>
  <cp:revision>8</cp:revision>
  <dcterms:created xsi:type="dcterms:W3CDTF">2021-11-18T21:42:10Z</dcterms:created>
  <dcterms:modified xsi:type="dcterms:W3CDTF">2021-11-21T18:56:38Z</dcterms:modified>
</cp:coreProperties>
</file>